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Center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月份为孩子们提供的四项活动及其时间、地点和内容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670" y="1571112"/>
            <a:ext cx="9281272" cy="1231697"/>
          </a:xfrm>
          <a:prstGeom prst="rect">
            <a:avLst/>
          </a:prstGeom>
        </p:spPr>
      </p:pic>
      <p:pic>
        <p:nvPicPr>
          <p:cNvPr id="4" name="语篇导航-DA.eps" descr="id:21474884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2370" y="3010108"/>
            <a:ext cx="1525722" cy="37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3591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Kids House Center offers many great activities for kids 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November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 look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859497"/>
              </p:ext>
            </p:extLst>
          </p:nvPr>
        </p:nvGraphicFramePr>
        <p:xfrm>
          <a:off x="360854" y="1700808"/>
          <a:ext cx="11468704" cy="3520440"/>
        </p:xfrm>
        <a:graphic>
          <a:graphicData uri="http://schemas.openxmlformats.org/drawingml/2006/table">
            <a:tbl>
              <a:tblPr firstRow="1" firstCol="1" bandRow="1"/>
              <a:tblGrid>
                <a:gridCol w="5734352">
                  <a:extLst>
                    <a:ext uri="{9D8B030D-6E8A-4147-A177-3AD203B41FA5}">
                      <a16:colId xmlns:a16="http://schemas.microsoft.com/office/drawing/2014/main" val="181326459"/>
                    </a:ext>
                  </a:extLst>
                </a:gridCol>
                <a:gridCol w="5734352">
                  <a:extLst>
                    <a:ext uri="{9D8B030D-6E8A-4147-A177-3AD203B41FA5}">
                      <a16:colId xmlns:a16="http://schemas.microsoft.com/office/drawing/2014/main" val="4253853171"/>
                    </a:ext>
                  </a:extLst>
                </a:gridCol>
              </a:tblGrid>
              <a:tr h="33843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Painting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Outdoors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Wave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Hill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brushes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creative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painters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Eliza,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Susie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Harriet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wonderful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trip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draw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654-7865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Exploration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Urban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Explore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variety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fruits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vegetables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ask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farmers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growing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chickens,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ducks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cows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689-4371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189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538885"/>
              </p:ext>
            </p:extLst>
          </p:nvPr>
        </p:nvGraphicFramePr>
        <p:xfrm>
          <a:off x="334566" y="1340768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5760640">
                  <a:extLst>
                    <a:ext uri="{9D8B030D-6E8A-4147-A177-3AD203B41FA5}">
                      <a16:colId xmlns:a16="http://schemas.microsoft.com/office/drawing/2014/main" val="1816399804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18342050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Princess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Emperor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Duck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Marionette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Theatre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Princess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Emperor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Duck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movie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retells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Andersen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world-famous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tales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478-5632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Jackson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Playground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helmet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two-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wheeler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easy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0880" algn="l"/>
                          <a:tab pos="621093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538-9864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285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can you watch the movie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Emperor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19128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Princess, The Emperor and The Duck”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a.m.—1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p.m., Nov. 21”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观看这部电影的时间是上午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点到下午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5925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4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interested in the Farm Exploration Day, you can call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6775" algn="l"/>
                <a:tab pos="4500563" algn="l"/>
                <a:tab pos="6210300" algn="l"/>
                <a:tab pos="8970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654-7865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689-4371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478-5632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538-9864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“Farm Exploration Day”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689-4371”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对该活动感兴趣可以拨打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689-4371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418" y="19500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Jackson Pond Playground, you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 trip to draw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chickens, ducks and cows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a famous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</a:t>
            </a:r>
          </a:p>
          <a:p>
            <a:pPr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ride a two-wheeler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26329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“Learn to Ride”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Jackson Pond Playground”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teachers will show you how to ride a two-wheeler.”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Jackson Pond Playground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可以学习骑两轮自行车。故选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781" y="160164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03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409</Words>
  <Application>Microsoft Office PowerPoint</Application>
  <PresentationFormat>自定义</PresentationFormat>
  <Paragraphs>42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2025-09-17T13:56:31Z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